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27/05/2021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Il tempo </a:t>
            </a:r>
            <a:r>
              <a:rPr lang="pl-PL" dirty="0" err="1" smtClean="0"/>
              <a:t>della</a:t>
            </a:r>
            <a:r>
              <a:rPr lang="pl-PL" dirty="0" smtClean="0"/>
              <a:t> pandemia in Polonia</a:t>
            </a:r>
            <a:endParaRPr lang="pl-P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2150"/>
            <a:ext cx="4968552" cy="32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342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2020</a:t>
            </a:r>
            <a:endParaRPr lang="pl-P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 </a:t>
            </a:r>
            <a:r>
              <a:rPr lang="pl-PL" dirty="0" err="1" smtClean="0"/>
              <a:t>marzo</a:t>
            </a:r>
            <a:r>
              <a:rPr lang="pl-PL" dirty="0" smtClean="0"/>
              <a:t> a </a:t>
            </a:r>
            <a:r>
              <a:rPr lang="pl-PL" dirty="0" err="1" smtClean="0"/>
              <a:t>giugno</a:t>
            </a:r>
            <a:r>
              <a:rPr lang="pl-PL" dirty="0" smtClean="0"/>
              <a:t> </a:t>
            </a:r>
            <a:r>
              <a:rPr lang="pl-PL" dirty="0" err="1" smtClean="0"/>
              <a:t>totale</a:t>
            </a:r>
            <a:r>
              <a:rPr lang="pl-PL" dirty="0" smtClean="0"/>
              <a:t> </a:t>
            </a:r>
            <a:r>
              <a:rPr lang="pl-PL" dirty="0" err="1" smtClean="0"/>
              <a:t>lockdawn</a:t>
            </a:r>
            <a:r>
              <a:rPr lang="pl-PL" dirty="0" smtClean="0"/>
              <a:t> </a:t>
            </a:r>
            <a:r>
              <a:rPr lang="pl-PL" dirty="0" err="1" smtClean="0"/>
              <a:t>nella</a:t>
            </a:r>
            <a:r>
              <a:rPr lang="pl-PL" dirty="0" smtClean="0"/>
              <a:t> </a:t>
            </a:r>
            <a:r>
              <a:rPr lang="pl-PL" dirty="0" err="1" smtClean="0"/>
              <a:t>scuola</a:t>
            </a:r>
            <a:r>
              <a:rPr lang="pl-PL" dirty="0" smtClean="0"/>
              <a:t>;</a:t>
            </a:r>
            <a:endParaRPr lang="it-IT" dirty="0"/>
          </a:p>
          <a:p>
            <a:r>
              <a:rPr lang="it-IT" dirty="0"/>
              <a:t>l'apprendimento è avvenuto tramite </a:t>
            </a:r>
            <a:r>
              <a:rPr lang="it-IT" dirty="0" smtClean="0"/>
              <a:t>e-</a:t>
            </a:r>
            <a:r>
              <a:rPr lang="pl-PL" dirty="0" err="1" smtClean="0"/>
              <a:t>mails</a:t>
            </a:r>
            <a:r>
              <a:rPr lang="it-IT" dirty="0" smtClean="0"/>
              <a:t>, </a:t>
            </a:r>
            <a:r>
              <a:rPr lang="it-IT" dirty="0"/>
              <a:t>Zoom, </a:t>
            </a:r>
            <a:r>
              <a:rPr lang="it-IT" dirty="0" smtClean="0"/>
              <a:t>Team, </a:t>
            </a:r>
            <a:r>
              <a:rPr lang="it-IT" dirty="0"/>
              <a:t>esame di maturità solo nel mese di giugno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4249011" cy="28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664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2020/2021</a:t>
            </a:r>
            <a:endParaRPr lang="pl-P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 01/09/2021 al 17/10/2021 studi stazionari a </a:t>
            </a:r>
            <a:r>
              <a:rPr lang="it-IT" dirty="0" smtClean="0"/>
              <a:t>scuola</a:t>
            </a:r>
            <a:endParaRPr lang="pl-PL" dirty="0" smtClean="0"/>
          </a:p>
          <a:p>
            <a:endParaRPr lang="pl-PL" dirty="0" smtClean="0"/>
          </a:p>
          <a:p>
            <a:r>
              <a:rPr lang="it-IT" dirty="0"/>
              <a:t>Fino al 17/05/2021, istruzione scolastica solo online, tramite la piattaforma Teams, 7 mesi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6742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2021</a:t>
            </a:r>
            <a:endParaRPr lang="pl-P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 17/05/2021 classi ibride e dal 31/05. completo ritorno a </a:t>
            </a:r>
            <a:r>
              <a:rPr lang="it-IT" dirty="0" smtClean="0"/>
              <a:t>scuola</a:t>
            </a:r>
            <a:endParaRPr lang="pl-PL" dirty="0" smtClean="0"/>
          </a:p>
          <a:p>
            <a:r>
              <a:rPr lang="it-IT" dirty="0"/>
              <a:t>le maschere sono ancora necessarie all'interno degli edifici, mentre all'esterno si può camminare senza </a:t>
            </a:r>
            <a:r>
              <a:rPr lang="it-IT" dirty="0" smtClean="0"/>
              <a:t>maschere</a:t>
            </a:r>
            <a:endParaRPr lang="pl-PL" dirty="0" smtClean="0"/>
          </a:p>
          <a:p>
            <a:r>
              <a:rPr lang="it-IT" dirty="0"/>
              <a:t>numero di vaccinati 18.785.240, di cui 5.640.018 dopo la seconda dose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931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7" y="188640"/>
            <a:ext cx="6381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5810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1883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101</Words>
  <Application>Microsoft Office PowerPoint</Application>
  <PresentationFormat>Presentazione su schermo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Equinozio</vt:lpstr>
      <vt:lpstr>Il tempo della pandemia in Polonia</vt:lpstr>
      <vt:lpstr>2020</vt:lpstr>
      <vt:lpstr>2020/2021</vt:lpstr>
      <vt:lpstr>2021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tempo della pandemia in Polonia</dc:title>
  <dc:creator>HP</dc:creator>
  <cp:lastModifiedBy>UTENTE</cp:lastModifiedBy>
  <cp:revision>4</cp:revision>
  <dcterms:created xsi:type="dcterms:W3CDTF">2021-05-27T11:00:46Z</dcterms:created>
  <dcterms:modified xsi:type="dcterms:W3CDTF">2021-05-27T15:27:21Z</dcterms:modified>
</cp:coreProperties>
</file>