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7" r:id="rId8"/>
    <p:sldId id="266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3807E3-5170-4E31-9058-5012351F079E}" v="71" dt="2021-05-27T12:11:59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4" d="100"/>
          <a:sy n="84" d="100"/>
        </p:scale>
        <p:origin x="85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7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4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2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9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7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5/27/2021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8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0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5/27/2021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0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2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9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3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40" r:id="rId8"/>
    <p:sldLayoutId id="2147483741" r:id="rId9"/>
    <p:sldLayoutId id="2147483742" r:id="rId10"/>
    <p:sldLayoutId id="214748375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6" name="Obraz 6" descr="Obraz zawierający woda, niebo, przyroda, zewnętrzne&#10;&#10;Opis wygenerowany automatycznie">
            <a:extLst>
              <a:ext uri="{FF2B5EF4-FFF2-40B4-BE49-F238E27FC236}">
                <a16:creationId xmlns:a16="http://schemas.microsoft.com/office/drawing/2014/main" id="{5E2D2553-F200-46BF-B0F1-7A35E370B1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17762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8200" y="740211"/>
            <a:ext cx="9190383" cy="3163864"/>
          </a:xfrm>
        </p:spPr>
        <p:txBody>
          <a:bodyPr>
            <a:normAutofit/>
          </a:bodyPr>
          <a:lstStyle/>
          <a:p>
            <a:pPr algn="l"/>
            <a:r>
              <a:rPr lang="pl-PL" sz="5200" dirty="0">
                <a:solidFill>
                  <a:srgbClr val="FFFFFF"/>
                </a:solidFill>
                <a:cs typeface="Calibri Light"/>
              </a:rPr>
              <a:t>Kraina tysiąca jezior - Mazury </a:t>
            </a:r>
            <a:endParaRPr lang="pl-PL" sz="5200" dirty="0">
              <a:solidFill>
                <a:srgbClr val="FFFFFF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8200" y="4074515"/>
            <a:ext cx="7583133" cy="1279124"/>
          </a:xfrm>
        </p:spPr>
        <p:txBody>
          <a:bodyPr>
            <a:normAutofit/>
          </a:bodyPr>
          <a:lstStyle/>
          <a:p>
            <a:pPr algn="l"/>
            <a:endParaRPr lang="pl-PL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Plaża i kąpielisko nad Jeziorem Dziekanowskim - Dziecięca Mapa Warszawy">
            <a:extLst>
              <a:ext uri="{FF2B5EF4-FFF2-40B4-BE49-F238E27FC236}">
                <a16:creationId xmlns:a16="http://schemas.microsoft.com/office/drawing/2014/main" id="{A51CB06C-FF46-41C9-8F65-97FDB404A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3A0C254-76B3-4AAB-9577-EC579692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088" y="329135"/>
            <a:ext cx="11274612" cy="1325563"/>
          </a:xfrm>
        </p:spPr>
        <p:txBody>
          <a:bodyPr/>
          <a:lstStyle/>
          <a:p>
            <a:r>
              <a:rPr lang="pl-PL" dirty="0"/>
              <a:t>Jezioro </a:t>
            </a:r>
            <a:r>
              <a:rPr lang="pl-PL" dirty="0" err="1"/>
              <a:t>Kiełpińske</a:t>
            </a:r>
            <a:endParaRPr lang="pl-PL" dirty="0"/>
          </a:p>
        </p:txBody>
      </p:sp>
      <p:pic>
        <p:nvPicPr>
          <p:cNvPr id="1028" name="Picture 4" descr="Brak opisu.">
            <a:extLst>
              <a:ext uri="{FF2B5EF4-FFF2-40B4-BE49-F238E27FC236}">
                <a16:creationId xmlns:a16="http://schemas.microsoft.com/office/drawing/2014/main" id="{D182DBC0-4E99-48A9-870D-9D599584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48" y="3694255"/>
            <a:ext cx="3750821" cy="2813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rak opisu.">
            <a:extLst>
              <a:ext uri="{FF2B5EF4-FFF2-40B4-BE49-F238E27FC236}">
                <a16:creationId xmlns:a16="http://schemas.microsoft.com/office/drawing/2014/main" id="{50E2F343-1ACE-4789-8A26-266EE71D0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63" y="1574107"/>
            <a:ext cx="3494843" cy="2621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rak opisu.">
            <a:extLst>
              <a:ext uri="{FF2B5EF4-FFF2-40B4-BE49-F238E27FC236}">
                <a16:creationId xmlns:a16="http://schemas.microsoft.com/office/drawing/2014/main" id="{2F32ACF1-34C6-4E3B-BC0B-CF862490F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675" y="2096254"/>
            <a:ext cx="3374958" cy="2531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Brak opisu.">
            <a:extLst>
              <a:ext uri="{FF2B5EF4-FFF2-40B4-BE49-F238E27FC236}">
                <a16:creationId xmlns:a16="http://schemas.microsoft.com/office/drawing/2014/main" id="{8E1ADA9A-0307-4EB3-8758-EE5D8E9853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4" b="32853"/>
          <a:stretch/>
        </p:blipFill>
        <p:spPr bwMode="auto">
          <a:xfrm>
            <a:off x="8151406" y="3454063"/>
            <a:ext cx="4003494" cy="2932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rak opisu.">
            <a:extLst>
              <a:ext uri="{FF2B5EF4-FFF2-40B4-BE49-F238E27FC236}">
                <a16:creationId xmlns:a16="http://schemas.microsoft.com/office/drawing/2014/main" id="{EDB248EF-EF41-4700-A0ED-DFB03A15E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479" y="829024"/>
            <a:ext cx="3097971" cy="3097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rak opisu.">
            <a:extLst>
              <a:ext uri="{FF2B5EF4-FFF2-40B4-BE49-F238E27FC236}">
                <a16:creationId xmlns:a16="http://schemas.microsoft.com/office/drawing/2014/main" id="{29137131-9726-4901-A83D-73AFA696E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204" y="1418232"/>
            <a:ext cx="2932882" cy="2932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9AE2E313-D2D6-46C9-9C16-375E24361F6E}"/>
              </a:ext>
            </a:extLst>
          </p:cNvPr>
          <p:cNvSpPr txBox="1"/>
          <p:nvPr/>
        </p:nvSpPr>
        <p:spPr>
          <a:xfrm>
            <a:off x="4120117" y="4726122"/>
            <a:ext cx="43210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Jezioro jest wąskie i długie. Można tu popływać kajakiem i zobaczyć piękne pagórkowate tereny. Niedaleko przepływa rzeka </a:t>
            </a:r>
            <a:r>
              <a:rPr lang="pl-P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rezerwatem przyrody o nazwie „</a:t>
            </a:r>
            <a:r>
              <a:rPr lang="pl-P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Piekiełko”.gdzie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rzeka nabiera górskiego charakteru</a:t>
            </a:r>
          </a:p>
        </p:txBody>
      </p:sp>
    </p:spTree>
    <p:extLst>
      <p:ext uri="{BB962C8B-B14F-4D97-AF65-F5344CB8AC3E}">
        <p14:creationId xmlns:p14="http://schemas.microsoft.com/office/powerpoint/2010/main" val="73337646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DBDE9F-8F37-4B3C-97E6-C3B39E23F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12" y="-27498"/>
            <a:ext cx="11274612" cy="1325563"/>
          </a:xfrm>
        </p:spPr>
        <p:txBody>
          <a:bodyPr/>
          <a:lstStyle/>
          <a:p>
            <a:r>
              <a:rPr lang="pl-PL" dirty="0"/>
              <a:t>Rezerwat przyrody „Piekiełko”</a:t>
            </a:r>
          </a:p>
        </p:txBody>
      </p:sp>
      <p:pic>
        <p:nvPicPr>
          <p:cNvPr id="3074" name="Picture 2" descr="Rezerwat „Piekiełko” – Lidzbark">
            <a:extLst>
              <a:ext uri="{FF2B5EF4-FFF2-40B4-BE49-F238E27FC236}">
                <a16:creationId xmlns:a16="http://schemas.microsoft.com/office/drawing/2014/main" id="{A6F22023-8286-45CE-9961-648748DF8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6" t="10747" r="606" b="13887"/>
          <a:stretch/>
        </p:blipFill>
        <p:spPr bwMode="auto">
          <a:xfrm>
            <a:off x="5716822" y="879494"/>
            <a:ext cx="4811697" cy="2982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zerwaty Przyrody - Welski Park Krajobrazowy">
            <a:extLst>
              <a:ext uri="{FF2B5EF4-FFF2-40B4-BE49-F238E27FC236}">
                <a16:creationId xmlns:a16="http://schemas.microsoft.com/office/drawing/2014/main" id="{9009E47F-9FAA-47E7-BE87-FEA46B4E5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116" y="3578647"/>
            <a:ext cx="3758214" cy="2510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zerwat przyrody Piekiełko – Wikipedia, wolna encyklopedia">
            <a:extLst>
              <a:ext uri="{FF2B5EF4-FFF2-40B4-BE49-F238E27FC236}">
                <a16:creationId xmlns:a16="http://schemas.microsoft.com/office/drawing/2014/main" id="{28B84833-DA4A-402B-9EE1-41303C9A5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07" y="3326302"/>
            <a:ext cx="3759957" cy="2516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zerwat „Piekiełko” – Lidzbark">
            <a:extLst>
              <a:ext uri="{FF2B5EF4-FFF2-40B4-BE49-F238E27FC236}">
                <a16:creationId xmlns:a16="http://schemas.microsoft.com/office/drawing/2014/main" id="{3F943CE0-59E4-4216-BCC4-401B6DA482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" t="3144" r="2610" b="8801"/>
          <a:stretch/>
        </p:blipFill>
        <p:spPr bwMode="auto">
          <a:xfrm>
            <a:off x="735724" y="1141009"/>
            <a:ext cx="3503720" cy="2459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Welski Park Krajobrazowy. Rezerwat Piekiełko. - zdjęcie - Fotoblog  glodi.flog.pl">
            <a:extLst>
              <a:ext uri="{FF2B5EF4-FFF2-40B4-BE49-F238E27FC236}">
                <a16:creationId xmlns:a16="http://schemas.microsoft.com/office/drawing/2014/main" id="{AFF5A79C-5D18-4FB8-BE09-C281C7F13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292" y="1851374"/>
            <a:ext cx="3668437" cy="2449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8FB63B7D-2FC5-45F8-BFDF-CC067F8E1465}"/>
              </a:ext>
            </a:extLst>
          </p:cNvPr>
          <p:cNvSpPr txBox="1"/>
          <p:nvPr/>
        </p:nvSpPr>
        <p:spPr>
          <a:xfrm>
            <a:off x="7904086" y="4611689"/>
            <a:ext cx="42879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rezerwatu „Piekiełko” prowadzi trasa rowerowa, a rzeka nabiera tu charakteru potoku górskiego, gdzie można zaobserwować typowy dla górskich rzek ryby i ptaki.</a:t>
            </a:r>
          </a:p>
        </p:txBody>
      </p:sp>
    </p:spTree>
    <p:extLst>
      <p:ext uri="{BB962C8B-B14F-4D97-AF65-F5344CB8AC3E}">
        <p14:creationId xmlns:p14="http://schemas.microsoft.com/office/powerpoint/2010/main" val="69211717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Jezioro Hartowieckie - EPDZ">
            <a:extLst>
              <a:ext uri="{FF2B5EF4-FFF2-40B4-BE49-F238E27FC236}">
                <a16:creationId xmlns:a16="http://schemas.microsoft.com/office/drawing/2014/main" id="{C7740C54-2B3A-4F2F-97DE-201B58ED9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220"/>
            <a:ext cx="12206031" cy="810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Jezioro Hartowiec — widok z Ostaszewa - Zdjęcie #2335479 - Moje Mazury">
            <a:extLst>
              <a:ext uri="{FF2B5EF4-FFF2-40B4-BE49-F238E27FC236}">
                <a16:creationId xmlns:a16="http://schemas.microsoft.com/office/drawing/2014/main" id="{95BAE64D-0149-4A30-BA20-98F0A9FAB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39" y="4270978"/>
            <a:ext cx="3943165" cy="2957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E64498F-1342-47BE-8561-C603CA03B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126063"/>
            <a:ext cx="11274612" cy="1325563"/>
          </a:xfrm>
        </p:spPr>
        <p:txBody>
          <a:bodyPr/>
          <a:lstStyle/>
          <a:p>
            <a:r>
              <a:rPr lang="pl-PL" dirty="0"/>
              <a:t>Jezioro Hartowiec</a:t>
            </a:r>
          </a:p>
        </p:txBody>
      </p:sp>
      <p:pic>
        <p:nvPicPr>
          <p:cNvPr id="2056" name="Picture 8" descr="HARTOWIECKIE - Wędkarz Polski - Magazyn Wszystkich Wędkarzy">
            <a:extLst>
              <a:ext uri="{FF2B5EF4-FFF2-40B4-BE49-F238E27FC236}">
                <a16:creationId xmlns:a16="http://schemas.microsoft.com/office/drawing/2014/main" id="{FA770341-34CC-440D-9193-B23CF8188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759" y="2621662"/>
            <a:ext cx="3621697" cy="258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Brak opisu.">
            <a:extLst>
              <a:ext uri="{FF2B5EF4-FFF2-40B4-BE49-F238E27FC236}">
                <a16:creationId xmlns:a16="http://schemas.microsoft.com/office/drawing/2014/main" id="{D4D8B6B4-B532-49AA-A222-C9311473CE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t="14135"/>
          <a:stretch/>
        </p:blipFill>
        <p:spPr bwMode="auto">
          <a:xfrm>
            <a:off x="9874288" y="2621662"/>
            <a:ext cx="2290308" cy="436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rak opisu.">
            <a:extLst>
              <a:ext uri="{FF2B5EF4-FFF2-40B4-BE49-F238E27FC236}">
                <a16:creationId xmlns:a16="http://schemas.microsoft.com/office/drawing/2014/main" id="{2C41AF9C-FAB0-41EB-9DB2-A1A48EC21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00" y="2070884"/>
            <a:ext cx="3804080" cy="285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9475D940-D400-471F-8CF5-B4E7BC6E7151}"/>
              </a:ext>
            </a:extLst>
          </p:cNvPr>
          <p:cNvSpPr txBox="1"/>
          <p:nvPr/>
        </p:nvSpPr>
        <p:spPr>
          <a:xfrm>
            <a:off x="5974673" y="1079074"/>
            <a:ext cx="5894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to jezioro otoczone pagórkami. Można tu wypocząć. Dozwolone jest tu łowienie ryb, pływanie i kajakowanie. Można tu także nauczyć się żeglowania.</a:t>
            </a:r>
          </a:p>
        </p:txBody>
      </p:sp>
    </p:spTree>
    <p:extLst>
      <p:ext uri="{BB962C8B-B14F-4D97-AF65-F5344CB8AC3E}">
        <p14:creationId xmlns:p14="http://schemas.microsoft.com/office/powerpoint/2010/main" val="216443617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rak dostępnego opisu zdjęcia.">
            <a:extLst>
              <a:ext uri="{FF2B5EF4-FFF2-40B4-BE49-F238E27FC236}">
                <a16:creationId xmlns:a16="http://schemas.microsoft.com/office/drawing/2014/main" id="{0D54B124-C311-4DE1-B4A7-3D6280A2C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10" y="0"/>
            <a:ext cx="126302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6DBDE9F-8F37-4B3C-97E6-C3B39E23F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Jezioro Rumian</a:t>
            </a:r>
          </a:p>
        </p:txBody>
      </p:sp>
      <p:pic>
        <p:nvPicPr>
          <p:cNvPr id="5124" name="Picture 4" descr="Jezioro Rumian - Fishster.pl">
            <a:extLst>
              <a:ext uri="{FF2B5EF4-FFF2-40B4-BE49-F238E27FC236}">
                <a16:creationId xmlns:a16="http://schemas.microsoft.com/office/drawing/2014/main" id="{77813B40-128F-4C93-9431-345F61675E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5" t="1959" r="19201"/>
          <a:stretch/>
        </p:blipFill>
        <p:spPr bwMode="auto">
          <a:xfrm>
            <a:off x="8345758" y="-97654"/>
            <a:ext cx="4145872" cy="3175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rak dostępnego opisu zdjęcia.">
            <a:extLst>
              <a:ext uri="{FF2B5EF4-FFF2-40B4-BE49-F238E27FC236}">
                <a16:creationId xmlns:a16="http://schemas.microsoft.com/office/drawing/2014/main" id="{16A070F9-B25F-4C54-B098-85D6EEC72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02393" y="4081554"/>
            <a:ext cx="4070946" cy="2208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rak dostępnego opisu zdjęcia.">
            <a:extLst>
              <a:ext uri="{FF2B5EF4-FFF2-40B4-BE49-F238E27FC236}">
                <a16:creationId xmlns:a16="http://schemas.microsoft.com/office/drawing/2014/main" id="{8FE5A239-CD30-452C-8EF9-3C61D740B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48" y="2637995"/>
            <a:ext cx="3698523" cy="2080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rak dostępnego opisu zdjęcia.">
            <a:extLst>
              <a:ext uri="{FF2B5EF4-FFF2-40B4-BE49-F238E27FC236}">
                <a16:creationId xmlns:a16="http://schemas.microsoft.com/office/drawing/2014/main" id="{631FEFBC-C218-4FF8-90D4-D7F3CF849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427" y="3066358"/>
            <a:ext cx="3931573" cy="2209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rak dostępnego opisu zdjęcia.">
            <a:extLst>
              <a:ext uri="{FF2B5EF4-FFF2-40B4-BE49-F238E27FC236}">
                <a16:creationId xmlns:a16="http://schemas.microsoft.com/office/drawing/2014/main" id="{1C0BC6EC-DDB8-4DAE-8F1B-FBAEFF5D7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227" y="4398976"/>
            <a:ext cx="3866769" cy="2251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F4B116DE-62ED-4E77-B5F5-8EA5AED8CEC1}"/>
              </a:ext>
            </a:extLst>
          </p:cNvPr>
          <p:cNvSpPr txBox="1"/>
          <p:nvPr/>
        </p:nvSpPr>
        <p:spPr>
          <a:xfrm>
            <a:off x="4801965" y="856754"/>
            <a:ext cx="3698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to największe jezioro </a:t>
            </a:r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Welskiego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Parku krajobrazowego.</a:t>
            </a:r>
          </a:p>
        </p:txBody>
      </p:sp>
    </p:spTree>
    <p:extLst>
      <p:ext uri="{BB962C8B-B14F-4D97-AF65-F5344CB8AC3E}">
        <p14:creationId xmlns:p14="http://schemas.microsoft.com/office/powerpoint/2010/main" val="46766454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Brak dostępnego opisu zdjęcia.">
            <a:extLst>
              <a:ext uri="{FF2B5EF4-FFF2-40B4-BE49-F238E27FC236}">
                <a16:creationId xmlns:a16="http://schemas.microsoft.com/office/drawing/2014/main" id="{5A06BD80-EAEB-4D90-8741-F23E8FBE2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26897" cy="701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rak dostępnego opisu zdjęcia.">
            <a:extLst>
              <a:ext uri="{FF2B5EF4-FFF2-40B4-BE49-F238E27FC236}">
                <a16:creationId xmlns:a16="http://schemas.microsoft.com/office/drawing/2014/main" id="{10019DE7-E4CF-45EC-B220-B2CF6A07E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520" y="923400"/>
            <a:ext cx="5001480" cy="281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6DBDE9F-8F37-4B3C-97E6-C3B39E23F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Jezioro Grądy</a:t>
            </a:r>
          </a:p>
        </p:txBody>
      </p:sp>
      <p:pic>
        <p:nvPicPr>
          <p:cNvPr id="2058" name="Picture 10" descr="Otwórz zdjęcie">
            <a:extLst>
              <a:ext uri="{FF2B5EF4-FFF2-40B4-BE49-F238E27FC236}">
                <a16:creationId xmlns:a16="http://schemas.microsoft.com/office/drawing/2014/main" id="{00A620E0-407B-450C-80B6-0886A50725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6"/>
          <a:stretch/>
        </p:blipFill>
        <p:spPr bwMode="auto">
          <a:xfrm>
            <a:off x="4690276" y="1602458"/>
            <a:ext cx="2876550" cy="348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twórz zdjęcie">
            <a:extLst>
              <a:ext uri="{FF2B5EF4-FFF2-40B4-BE49-F238E27FC236}">
                <a16:creationId xmlns:a16="http://schemas.microsoft.com/office/drawing/2014/main" id="{C45FEE1C-C348-498F-8A04-488310571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8" b="13285"/>
          <a:stretch/>
        </p:blipFill>
        <p:spPr bwMode="auto">
          <a:xfrm>
            <a:off x="6828420" y="3429000"/>
            <a:ext cx="4244490" cy="281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54B61BF-9FCE-4960-AF97-C89037DF9747}"/>
              </a:ext>
            </a:extLst>
          </p:cNvPr>
          <p:cNvSpPr txBox="1"/>
          <p:nvPr/>
        </p:nvSpPr>
        <p:spPr>
          <a:xfrm>
            <a:off x="523796" y="4749554"/>
            <a:ext cx="4244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 to najdłuższe Jezioro </a:t>
            </a:r>
            <a:r>
              <a:rPr lang="pl-PL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Welskeigo</a:t>
            </a: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Parku Krajobrazowego. Przepływa przez nie rzeka </a:t>
            </a:r>
            <a:r>
              <a:rPr lang="pl-PL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</a:t>
            </a: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504016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Lidzbark | Danusia">
            <a:extLst>
              <a:ext uri="{FF2B5EF4-FFF2-40B4-BE49-F238E27FC236}">
                <a16:creationId xmlns:a16="http://schemas.microsoft.com/office/drawing/2014/main" id="{E8E8A9EE-5618-48CC-BB90-97C7ED471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5813"/>
            <a:ext cx="12446493" cy="933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9F3E4BE-99D2-4616-96F2-51797E039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69450"/>
            <a:ext cx="10895106" cy="1325563"/>
          </a:xfrm>
        </p:spPr>
        <p:txBody>
          <a:bodyPr/>
          <a:lstStyle/>
          <a:p>
            <a:r>
              <a:rPr lang="pl-PL" dirty="0"/>
              <a:t>Jezioro w Lidzbarku</a:t>
            </a:r>
          </a:p>
        </p:txBody>
      </p:sp>
      <p:pic>
        <p:nvPicPr>
          <p:cNvPr id="4098" name="Picture 2" descr="Plaża Miejska – Lidzbark">
            <a:extLst>
              <a:ext uri="{FF2B5EF4-FFF2-40B4-BE49-F238E27FC236}">
                <a16:creationId xmlns:a16="http://schemas.microsoft.com/office/drawing/2014/main" id="{693FE99F-E0AA-4F2B-AC84-E95648EEC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11" y="3985471"/>
            <a:ext cx="4208729" cy="280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laża Miejska – Lidzbark">
            <a:extLst>
              <a:ext uri="{FF2B5EF4-FFF2-40B4-BE49-F238E27FC236}">
                <a16:creationId xmlns:a16="http://schemas.microsoft.com/office/drawing/2014/main" id="{B590A658-9535-4A3C-9ADF-A072823A6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651" y="3650240"/>
            <a:ext cx="4500615" cy="297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Jezioro Lidzbarskie - Zdjęcie #1002247 - Moje Mazury">
            <a:extLst>
              <a:ext uri="{FF2B5EF4-FFF2-40B4-BE49-F238E27FC236}">
                <a16:creationId xmlns:a16="http://schemas.microsoft.com/office/drawing/2014/main" id="{9A4E6F42-A655-400C-88A7-B6F6EF70E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2" y="1580973"/>
            <a:ext cx="5545079" cy="310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4000A96-7014-4ADA-AF28-839BB9A55EF5}"/>
              </a:ext>
            </a:extLst>
          </p:cNvPr>
          <p:cNvSpPr txBox="1"/>
          <p:nvPr/>
        </p:nvSpPr>
        <p:spPr>
          <a:xfrm>
            <a:off x="6906828" y="2051306"/>
            <a:ext cx="3844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Można tu wypocząć, popływać oraz poopalać się na miejskiej plaży.</a:t>
            </a:r>
          </a:p>
        </p:txBody>
      </p:sp>
    </p:spTree>
    <p:extLst>
      <p:ext uri="{BB962C8B-B14F-4D97-AF65-F5344CB8AC3E}">
        <p14:creationId xmlns:p14="http://schemas.microsoft.com/office/powerpoint/2010/main" val="194820771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elski Park Krajobrazowy - EPDZ">
            <a:extLst>
              <a:ext uri="{FF2B5EF4-FFF2-40B4-BE49-F238E27FC236}">
                <a16:creationId xmlns:a16="http://schemas.microsoft.com/office/drawing/2014/main" id="{350879D7-1C46-435B-931A-790385B31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2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A066157-FFDF-48C0-A4D3-391213099E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oglądanie</a:t>
            </a:r>
            <a:br>
              <a:rPr lang="pl-PL" dirty="0"/>
            </a:br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for </a:t>
            </a:r>
            <a:r>
              <a:rPr lang="pl-PL" dirty="0" err="1"/>
              <a:t>watching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9FEBB33-AB27-4D7B-B4EE-2808128C8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735910" y="5988165"/>
            <a:ext cx="9422167" cy="1271803"/>
          </a:xfrm>
        </p:spPr>
        <p:txBody>
          <a:bodyPr>
            <a:normAutofit/>
          </a:bodyPr>
          <a:lstStyle/>
          <a:p>
            <a:r>
              <a:rPr lang="pl-PL" dirty="0"/>
              <a:t>Author of Presentation: Dominika Czarnecka</a:t>
            </a:r>
          </a:p>
          <a:p>
            <a:r>
              <a:rPr lang="pl-PL" dirty="0"/>
              <a:t>Author of </a:t>
            </a:r>
            <a:r>
              <a:rPr lang="pl-PL" dirty="0" err="1"/>
              <a:t>photos</a:t>
            </a:r>
            <a:r>
              <a:rPr lang="pl-PL" dirty="0"/>
              <a:t>: Adam </a:t>
            </a:r>
            <a:r>
              <a:rPr lang="pl-PL" dirty="0" err="1"/>
              <a:t>Igelski</a:t>
            </a:r>
            <a:r>
              <a:rPr lang="pl-PL" dirty="0"/>
              <a:t> &amp; Karol Lewalski</a:t>
            </a:r>
          </a:p>
        </p:txBody>
      </p:sp>
    </p:spTree>
    <p:extLst>
      <p:ext uri="{BB962C8B-B14F-4D97-AF65-F5344CB8AC3E}">
        <p14:creationId xmlns:p14="http://schemas.microsoft.com/office/powerpoint/2010/main" val="374023198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166</Words>
  <Application>Microsoft Office PowerPoint</Application>
  <PresentationFormat>Panoramiczny</PresentationFormat>
  <Paragraphs>16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Arial</vt:lpstr>
      <vt:lpstr>Avenir Next LT Pro</vt:lpstr>
      <vt:lpstr>AvenirNext LT Pro Medium</vt:lpstr>
      <vt:lpstr>Sabon Next LT</vt:lpstr>
      <vt:lpstr>Times New Roman</vt:lpstr>
      <vt:lpstr>DappledVTI</vt:lpstr>
      <vt:lpstr>Kraina tysiąca jezior - Mazury </vt:lpstr>
      <vt:lpstr>Jezioro Kiełpińske</vt:lpstr>
      <vt:lpstr>Rezerwat przyrody „Piekiełko”</vt:lpstr>
      <vt:lpstr>Jezioro Hartowiec</vt:lpstr>
      <vt:lpstr>Jezioro Rumian</vt:lpstr>
      <vt:lpstr>Jezioro Grądy</vt:lpstr>
      <vt:lpstr>Jezioro w Lidzbarku</vt:lpstr>
      <vt:lpstr>Dziękuję za oglądanie Thank you for watching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Dominika</dc:creator>
  <cp:lastModifiedBy>Dominika Czarnecka</cp:lastModifiedBy>
  <cp:revision>38</cp:revision>
  <dcterms:created xsi:type="dcterms:W3CDTF">2021-05-27T12:02:06Z</dcterms:created>
  <dcterms:modified xsi:type="dcterms:W3CDTF">2021-05-27T15:28:39Z</dcterms:modified>
</cp:coreProperties>
</file>